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743AE2-CBBF-4ABC-8B56-953EEB33F34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912C2C-76D8-4FE9-84DB-9C25663BE9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МКДОУ </a:t>
            </a:r>
            <a:r>
              <a:rPr lang="ru-RU" dirty="0" err="1" smtClean="0"/>
              <a:t>Белоусовский</a:t>
            </a:r>
            <a:r>
              <a:rPr lang="ru-RU" dirty="0" smtClean="0"/>
              <a:t> детский сад</a:t>
            </a:r>
            <a:br>
              <a:rPr lang="ru-RU" dirty="0" smtClean="0"/>
            </a:br>
            <a:r>
              <a:rPr lang="ru-RU" dirty="0" smtClean="0"/>
              <a:t>«Аленушка»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02.04.2014г прошло мероприятие </a:t>
            </a:r>
            <a:r>
              <a:rPr lang="ru-RU" dirty="0" err="1" smtClean="0"/>
              <a:t>посвящ</a:t>
            </a:r>
            <a:r>
              <a:rPr lang="ru-RU" dirty="0" smtClean="0"/>
              <a:t>. Международному дню детской книги –экскурсия  в библиотеку «Дом в котором живут книги» Ребята читали свои любимые </a:t>
            </a:r>
            <a:r>
              <a:rPr lang="ru-RU" dirty="0" err="1" smtClean="0"/>
              <a:t>стихи,отгадывали</a:t>
            </a:r>
            <a:r>
              <a:rPr lang="ru-RU" dirty="0" smtClean="0"/>
              <a:t> </a:t>
            </a:r>
            <a:r>
              <a:rPr lang="ru-RU" dirty="0" err="1" smtClean="0"/>
              <a:t>загадки,пели</a:t>
            </a:r>
            <a:r>
              <a:rPr lang="ru-RU" dirty="0" smtClean="0"/>
              <a:t> </a:t>
            </a:r>
            <a:r>
              <a:rPr lang="ru-RU" smtClean="0"/>
              <a:t>весёлые песни.</a:t>
            </a:r>
            <a:endParaRPr lang="ru-RU" dirty="0"/>
          </a:p>
        </p:txBody>
      </p:sp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5733256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2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книгой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айт\DSCN3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айт\DSCN3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айт\DSCN3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айт\DSCN3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айт\DSCN3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айт\DSCN3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сайт\DSCN3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36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МКДОУ Белоусовский детский сад «Аленушка»</vt:lpstr>
      <vt:lpstr>Знакомство с книгой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Белоусовский детский сад «Аленушка»</dc:title>
  <dc:creator>Admin</dc:creator>
  <cp:lastModifiedBy>Samsung</cp:lastModifiedBy>
  <cp:revision>4</cp:revision>
  <dcterms:created xsi:type="dcterms:W3CDTF">2014-05-12T10:04:26Z</dcterms:created>
  <dcterms:modified xsi:type="dcterms:W3CDTF">2014-05-15T09:13:56Z</dcterms:modified>
</cp:coreProperties>
</file>