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033391-14F0-4BDF-B1C5-9758BBADE06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E619DC-B4DF-4CB3-8C4C-390D9C0453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МКДОУ </a:t>
            </a:r>
            <a:r>
              <a:rPr lang="ru-RU" dirty="0" err="1" smtClean="0"/>
              <a:t>Белоусовский</a:t>
            </a:r>
            <a:r>
              <a:rPr lang="ru-RU" dirty="0" smtClean="0"/>
              <a:t> детский сад « Аленушка»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272000" cy="32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Занятие в старшей подготовительной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4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14265"/>
            <a:ext cx="7630730" cy="572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2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8" y="188640"/>
            <a:ext cx="871296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4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432"/>
            <a:ext cx="8784976" cy="614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4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93177" cy="58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2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15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МКДОУ Белоусовский детский сад « Аленушка»</vt:lpstr>
      <vt:lpstr>Занятие в старшей подготовительной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2014-05-12T08:39:44Z</dcterms:created>
  <dcterms:modified xsi:type="dcterms:W3CDTF">2014-05-12T09:23:13Z</dcterms:modified>
</cp:coreProperties>
</file>