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B4F426-9B7D-4701-9C44-361646618A2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DD0410-7434-41FC-BDC2-3255EC5AF4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МКДОУ </a:t>
            </a:r>
            <a:r>
              <a:rPr lang="ru-RU" dirty="0" err="1" smtClean="0"/>
              <a:t>Белоусовской</a:t>
            </a:r>
            <a:r>
              <a:rPr lang="ru-RU" dirty="0" smtClean="0"/>
              <a:t> детский сад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«Аленушка»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31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сайт\DSC01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56984" cy="59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1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сайт\DSC01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69234" cy="56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8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сайт\DSC01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9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1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сайт\DSC01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6" y="598437"/>
            <a:ext cx="7548168" cy="56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00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Развивающая среда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7074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айт\DSC01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22"/>
            <a:ext cx="9324528" cy="64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4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айт\DSC01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0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1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айт\DSC01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496944" cy="60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4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айт\DSC01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08504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7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айт\DSC01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10588" cy="59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0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айт\DSC01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59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9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айт\DSC0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92480" cy="59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69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</TotalTime>
  <Words>9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МКДОУ Белоусовской детский сад  «Аленушка»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Белоусовской детский сад  «Аленушка»</dc:title>
  <dc:creator>Admin</dc:creator>
  <cp:lastModifiedBy>Admin</cp:lastModifiedBy>
  <cp:revision>2</cp:revision>
  <dcterms:created xsi:type="dcterms:W3CDTF">2014-05-12T09:33:05Z</dcterms:created>
  <dcterms:modified xsi:type="dcterms:W3CDTF">2014-05-12T09:59:18Z</dcterms:modified>
</cp:coreProperties>
</file>